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lagere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Zonder belasting van de uitgang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Onder belasting van de uitgang: 5uA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